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3" r:id="rId5"/>
    <p:sldId id="262" r:id="rId6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FCE11-7374-43D8-A06A-E397A5AAAFFF}" type="datetimeFigureOut">
              <a:rPr lang="en-US" smtClean="0"/>
              <a:t>5/22/2014</a:t>
            </a:fld>
            <a:endParaRPr lang="en-US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84CE5-1B34-4B7E-BA2E-F1C9F5CF28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Paradigmaváltás </a:t>
            </a:r>
            <a:r>
              <a:rPr lang="hu-HU" dirty="0"/>
              <a:t/>
            </a:r>
            <a:br>
              <a:rPr lang="hu-HU" dirty="0"/>
            </a:br>
            <a:r>
              <a:rPr lang="hu-HU" b="1" dirty="0" err="1"/>
              <a:t>bio-pszicho-szociális</a:t>
            </a:r>
            <a:r>
              <a:rPr lang="hu-HU" b="1" dirty="0"/>
              <a:t> modell</a:t>
            </a:r>
            <a:r>
              <a:rPr lang="hu-HU" dirty="0"/>
              <a:t/>
            </a:r>
            <a:br>
              <a:rPr lang="hu-HU" dirty="0"/>
            </a:br>
            <a:r>
              <a:rPr lang="hu-HU" b="1" dirty="0"/>
              <a:t> </a:t>
            </a:r>
            <a:r>
              <a:rPr lang="hu-HU" dirty="0"/>
              <a:t/>
            </a:r>
            <a:br>
              <a:rPr lang="hu-HU" dirty="0"/>
            </a:br>
            <a:endParaRPr lang="en-US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b="1" dirty="0" smtClean="0"/>
              <a:t>Engel (1977)</a:t>
            </a:r>
            <a:br>
              <a:rPr lang="hu-HU" b="1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smtClean="0"/>
              <a:t/>
            </a:r>
            <a:br>
              <a:rPr lang="hu-HU" b="1" dirty="0" smtClean="0"/>
            </a:br>
            <a:r>
              <a:rPr lang="hu-HU" b="1" dirty="0" err="1" smtClean="0"/>
              <a:t>bio-pszicho-szociális</a:t>
            </a:r>
            <a:r>
              <a:rPr lang="hu-HU" b="1" dirty="0" smtClean="0"/>
              <a:t> modell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hu-HU" dirty="0"/>
              <a:t>Az egészség, a nem-egészség és a </a:t>
            </a:r>
            <a:r>
              <a:rPr lang="hu-HU" dirty="0" smtClean="0"/>
              <a:t>betegség</a:t>
            </a:r>
          </a:p>
          <a:p>
            <a:pPr>
              <a:buNone/>
            </a:pPr>
            <a:r>
              <a:rPr lang="hu-HU" b="1" dirty="0" err="1" smtClean="0"/>
              <a:t>multifaktoriális</a:t>
            </a:r>
            <a:r>
              <a:rPr lang="hu-HU" b="1" dirty="0"/>
              <a:t>, </a:t>
            </a:r>
            <a:r>
              <a:rPr lang="hu-HU" dirty="0"/>
              <a:t>viszonylagos állapotok. – </a:t>
            </a:r>
            <a:endParaRPr lang="hu-HU" dirty="0" smtClean="0"/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i="1" dirty="0" smtClean="0"/>
              <a:t>kontinuum</a:t>
            </a:r>
            <a:endParaRPr lang="hu-HU" i="1" dirty="0"/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r>
              <a:rPr lang="hu-HU" dirty="0"/>
              <a:t>A szervezet működési zavarai jobbára vagy teljesen </a:t>
            </a:r>
            <a:r>
              <a:rPr lang="hu-HU" b="1" dirty="0"/>
              <a:t>rejtve maradnak</a:t>
            </a:r>
            <a:r>
              <a:rPr lang="hu-HU" dirty="0"/>
              <a:t>, nem tanulmányozhatók csak kórélettan vagy kórbonctan révén.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err="1" smtClean="0"/>
              <a:t>bio-pszicho-szociális</a:t>
            </a:r>
            <a:r>
              <a:rPr lang="hu-HU" b="1" dirty="0" smtClean="0"/>
              <a:t> modell</a:t>
            </a:r>
            <a:r>
              <a:rPr lang="hu-HU" dirty="0" smtClean="0"/>
              <a:t/>
            </a:r>
            <a:br>
              <a:rPr lang="hu-HU" dirty="0" smtClean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hu-HU" dirty="0"/>
              <a:t>A betegségek és ezek </a:t>
            </a:r>
            <a:r>
              <a:rPr lang="hu-HU" dirty="0" smtClean="0"/>
              <a:t>következményei</a:t>
            </a:r>
          </a:p>
          <a:p>
            <a:pPr>
              <a:buNone/>
            </a:pPr>
            <a:r>
              <a:rPr lang="hu-HU" dirty="0"/>
              <a:t>m</a:t>
            </a:r>
            <a:r>
              <a:rPr lang="hu-HU" dirty="0" smtClean="0"/>
              <a:t>indig  rendelkeznek </a:t>
            </a:r>
          </a:p>
          <a:p>
            <a:pPr>
              <a:buNone/>
            </a:pPr>
            <a:r>
              <a:rPr lang="hu-HU" i="1" dirty="0" smtClean="0"/>
              <a:t>szociális</a:t>
            </a:r>
            <a:r>
              <a:rPr lang="hu-HU" i="1" dirty="0"/>
              <a:t>, </a:t>
            </a:r>
            <a:endParaRPr lang="hu-HU" i="1" dirty="0" smtClean="0"/>
          </a:p>
          <a:p>
            <a:pPr>
              <a:buNone/>
            </a:pPr>
            <a:r>
              <a:rPr lang="hu-HU" i="1" dirty="0" smtClean="0"/>
              <a:t>pszichikus</a:t>
            </a:r>
          </a:p>
          <a:p>
            <a:pPr>
              <a:buNone/>
            </a:pPr>
            <a:r>
              <a:rPr lang="hu-HU" i="1" dirty="0" smtClean="0"/>
              <a:t>egyedfejlődési </a:t>
            </a:r>
          </a:p>
          <a:p>
            <a:pPr>
              <a:buNone/>
            </a:pPr>
            <a:r>
              <a:rPr lang="hu-HU" i="1" dirty="0" smtClean="0"/>
              <a:t>és </a:t>
            </a:r>
          </a:p>
          <a:p>
            <a:pPr>
              <a:buNone/>
            </a:pPr>
            <a:endParaRPr lang="hu-HU" i="1" dirty="0"/>
          </a:p>
          <a:p>
            <a:pPr>
              <a:buNone/>
            </a:pPr>
            <a:r>
              <a:rPr lang="hu-HU" i="1" dirty="0"/>
              <a:t>f</a:t>
            </a:r>
            <a:r>
              <a:rPr lang="hu-HU" i="1" dirty="0" smtClean="0"/>
              <a:t>iziológiai</a:t>
            </a:r>
            <a:r>
              <a:rPr lang="hu-HU" dirty="0" smtClean="0"/>
              <a:t> </a:t>
            </a:r>
            <a:r>
              <a:rPr lang="hu-HU" dirty="0"/>
              <a:t>összetevőkkel.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err="1" smtClean="0"/>
              <a:t>bio-pszicho-szociális</a:t>
            </a:r>
            <a:r>
              <a:rPr lang="hu-HU" b="1" dirty="0" smtClean="0"/>
              <a:t> modell</a:t>
            </a:r>
            <a:r>
              <a:rPr lang="hu-HU" dirty="0" smtClean="0"/>
              <a:t/>
            </a:r>
            <a:br>
              <a:rPr lang="hu-HU" dirty="0" smtClean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hu-HU" dirty="0"/>
              <a:t>A betegség eltérő szinten történő </a:t>
            </a:r>
            <a:r>
              <a:rPr lang="hu-HU" b="1" dirty="0" smtClean="0"/>
              <a:t>alkalmazkodás</a:t>
            </a:r>
          </a:p>
          <a:p>
            <a:pPr>
              <a:buNone/>
            </a:pPr>
            <a:r>
              <a:rPr lang="hu-HU" dirty="0" smtClean="0"/>
              <a:t>vagy </a:t>
            </a:r>
            <a:r>
              <a:rPr lang="hu-HU" dirty="0"/>
              <a:t>hibás szerveződés talaján bekövetkező </a:t>
            </a:r>
            <a:r>
              <a:rPr lang="hu-HU" b="1" dirty="0"/>
              <a:t>csőd.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r>
              <a:rPr lang="hu-HU" dirty="0"/>
              <a:t>A terápiának a hibás </a:t>
            </a:r>
            <a:r>
              <a:rPr lang="hu-HU" u="sng" dirty="0"/>
              <a:t>alkalmazkodás javítását </a:t>
            </a:r>
            <a:r>
              <a:rPr lang="hu-HU" dirty="0"/>
              <a:t>kell célul kitűznie.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r>
              <a:rPr lang="hu-HU" dirty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 err="1" smtClean="0"/>
              <a:t>bio-pszicho-szociális</a:t>
            </a:r>
            <a:r>
              <a:rPr lang="hu-HU" b="1" dirty="0" smtClean="0"/>
              <a:t> modell</a:t>
            </a:r>
            <a:r>
              <a:rPr lang="hu-HU" dirty="0" smtClean="0"/>
              <a:t/>
            </a:r>
            <a:br>
              <a:rPr lang="hu-HU" dirty="0" smtClean="0"/>
            </a:b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hu-HU" dirty="0"/>
              <a:t>Az egészség a teljes jóllétet jelenti az egyén és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dirty="0" smtClean="0"/>
              <a:t>környezet </a:t>
            </a:r>
            <a:r>
              <a:rPr lang="hu-HU" dirty="0"/>
              <a:t>vonatkozásában. </a:t>
            </a:r>
            <a:endParaRPr lang="hu-HU" dirty="0" smtClean="0"/>
          </a:p>
          <a:p>
            <a:pPr>
              <a:buNone/>
            </a:pPr>
            <a:endParaRPr lang="hu-HU" dirty="0"/>
          </a:p>
          <a:p>
            <a:pPr algn="ctr">
              <a:buNone/>
            </a:pPr>
            <a:r>
              <a:rPr lang="hu-HU" dirty="0" smtClean="0"/>
              <a:t>A </a:t>
            </a:r>
            <a:r>
              <a:rPr lang="hu-HU" dirty="0"/>
              <a:t>betegség a </a:t>
            </a:r>
            <a:r>
              <a:rPr lang="hu-HU" i="1" u="sng" dirty="0" err="1"/>
              <a:t>homeosztázis</a:t>
            </a:r>
            <a:r>
              <a:rPr lang="hu-HU" u="sng" dirty="0"/>
              <a:t> felborulása.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72</Words>
  <Application>Microsoft Office PowerPoint</Application>
  <PresentationFormat>Diavetítés a képernyőre (4:3 oldalarány)</PresentationFormat>
  <Paragraphs>34</Paragraphs>
  <Slides>5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Office-téma</vt:lpstr>
      <vt:lpstr>Paradigmaváltás  bio-pszicho-szociális modell   </vt:lpstr>
      <vt:lpstr> bio-pszicho-szociális modell  </vt:lpstr>
      <vt:lpstr>bio-pszicho-szociális modell </vt:lpstr>
      <vt:lpstr>bio-pszicho-szociális modell </vt:lpstr>
      <vt:lpstr>bio-pszicho-szociális modell </vt:lpstr>
    </vt:vector>
  </TitlesOfParts>
  <Company>The 609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Paradigmaváltás  bio-pszicho-szociális modell</dc:title>
  <dc:creator>Pék Győző</dc:creator>
  <cp:lastModifiedBy>Pék Győző</cp:lastModifiedBy>
  <cp:revision>10</cp:revision>
  <dcterms:created xsi:type="dcterms:W3CDTF">2014-03-24T10:30:25Z</dcterms:created>
  <dcterms:modified xsi:type="dcterms:W3CDTF">2014-05-22T09:25:35Z</dcterms:modified>
</cp:coreProperties>
</file>