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58" r:id="rId5"/>
    <p:sldId id="273" r:id="rId6"/>
    <p:sldId id="259" r:id="rId7"/>
    <p:sldId id="274" r:id="rId8"/>
    <p:sldId id="260" r:id="rId9"/>
    <p:sldId id="275" r:id="rId10"/>
    <p:sldId id="261" r:id="rId11"/>
    <p:sldId id="276" r:id="rId12"/>
    <p:sldId id="262" r:id="rId13"/>
    <p:sldId id="277" r:id="rId14"/>
    <p:sldId id="263" r:id="rId15"/>
    <p:sldId id="278" r:id="rId16"/>
    <p:sldId id="264" r:id="rId17"/>
    <p:sldId id="279" r:id="rId18"/>
    <p:sldId id="265" r:id="rId19"/>
    <p:sldId id="280" r:id="rId20"/>
    <p:sldId id="266" r:id="rId21"/>
    <p:sldId id="281" r:id="rId22"/>
    <p:sldId id="267" r:id="rId23"/>
    <p:sldId id="282" r:id="rId24"/>
    <p:sldId id="268" r:id="rId25"/>
    <p:sldId id="283" r:id="rId26"/>
    <p:sldId id="269" r:id="rId27"/>
    <p:sldId id="284" r:id="rId28"/>
    <p:sldId id="270" r:id="rId29"/>
    <p:sldId id="285" r:id="rId30"/>
    <p:sldId id="271" r:id="rId31"/>
    <p:sldId id="286" r:id="rId3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03799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416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4929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93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41113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64513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8375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80018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1671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27397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65F86-A85B-4858-B295-F6351ABC7344}" type="datetimeFigureOut">
              <a:rPr lang="hu-HU" smtClean="0"/>
              <a:t>2015.09.25.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06F37-431D-4937-B838-0816B99A5DC0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67666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480970" y="423116"/>
            <a:ext cx="9144000" cy="2387600"/>
          </a:xfrm>
        </p:spPr>
        <p:txBody>
          <a:bodyPr/>
          <a:lstStyle/>
          <a:p>
            <a:r>
              <a:rPr lang="hu-HU" dirty="0" smtClean="0"/>
              <a:t>Szürke fokozatok</a:t>
            </a:r>
            <a:br>
              <a:rPr lang="hu-HU" dirty="0" smtClean="0"/>
            </a:b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2380" y="2915210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58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096" y="3489679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96" y="344133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11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57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8339" y="3403618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39" y="-107689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90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336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4551" y="3651044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951" y="268828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4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411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521952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193526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288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73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457406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559286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198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56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9097" y="3468164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497" y="0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726348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451710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65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712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489679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430194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845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976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360587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322618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47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1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586499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354891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02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439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521953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268830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75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54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994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5458" y="3457407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858" y="354891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489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0094" y="269613"/>
            <a:ext cx="8784517" cy="6588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876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278" y="3586498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140" y="462466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88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00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3532710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58071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55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543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5308" y="3597256"/>
            <a:ext cx="2743200" cy="1685925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708" y="236556"/>
            <a:ext cx="10058400" cy="2135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09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éptalálat a következőre: „sivatag”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862" y="1132362"/>
            <a:ext cx="5815405" cy="43615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4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2</Words>
  <Application>Microsoft Office PowerPoint</Application>
  <PresentationFormat>Szélesvásznú</PresentationFormat>
  <Paragraphs>1</Paragraphs>
  <Slides>31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Office-téma</vt:lpstr>
      <vt:lpstr>Szürke fokozatok 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Szürke fokozatok</dc:title>
  <dc:creator>Máth János</dc:creator>
  <cp:lastModifiedBy>Máth János</cp:lastModifiedBy>
  <cp:revision>8</cp:revision>
  <dcterms:created xsi:type="dcterms:W3CDTF">2015-09-23T10:32:38Z</dcterms:created>
  <dcterms:modified xsi:type="dcterms:W3CDTF">2015-09-25T08:32:18Z</dcterms:modified>
</cp:coreProperties>
</file>