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70" r:id="rId29"/>
    <p:sldId id="285" r:id="rId30"/>
    <p:sldId id="271" r:id="rId31"/>
    <p:sldId id="286" r:id="rId3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79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41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492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3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11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451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75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01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67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39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66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80970" y="423116"/>
            <a:ext cx="9144000" cy="2387600"/>
          </a:xfrm>
        </p:spPr>
        <p:txBody>
          <a:bodyPr/>
          <a:lstStyle/>
          <a:p>
            <a:r>
              <a:rPr lang="hu-HU" dirty="0" smtClean="0"/>
              <a:t>Szürke fokozatok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380" y="291521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5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96" y="3489679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96" y="344133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1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5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339" y="3403618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39" y="-107689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9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36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551" y="3651044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51" y="268828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4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1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21952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8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7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57406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5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97" y="3468164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97" y="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726348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712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89679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4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97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360587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7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1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86499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39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21953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54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94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3346" y="756901"/>
            <a:ext cx="6067425" cy="1514475"/>
          </a:xfrm>
          <a:prstGeom prst="rect">
            <a:avLst/>
          </a:prstGeom>
        </p:spPr>
      </p:pic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57407"/>
            <a:ext cx="27432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9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094" y="269613"/>
            <a:ext cx="8784517" cy="658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7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278" y="3586498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140" y="46246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8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0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532710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58071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5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5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308" y="3597256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08" y="23655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09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</Words>
  <Application>Microsoft Office PowerPoint</Application>
  <PresentationFormat>Szélesvásznú</PresentationFormat>
  <Paragraphs>1</Paragraphs>
  <Slides>31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Office-téma</vt:lpstr>
      <vt:lpstr>Szürke fokozatok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Szürke fokozatok</dc:title>
  <dc:creator>Máth János</dc:creator>
  <cp:lastModifiedBy>Máth János</cp:lastModifiedBy>
  <cp:revision>6</cp:revision>
  <dcterms:created xsi:type="dcterms:W3CDTF">2015-09-23T10:32:38Z</dcterms:created>
  <dcterms:modified xsi:type="dcterms:W3CDTF">2015-09-25T08:20:39Z</dcterms:modified>
</cp:coreProperties>
</file>